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926" autoAdjust="0"/>
    <p:restoredTop sz="94660"/>
  </p:normalViewPr>
  <p:slideViewPr>
    <p:cSldViewPr>
      <p:cViewPr varScale="1">
        <p:scale>
          <a:sx n="68" d="100"/>
          <a:sy n="68" d="100"/>
        </p:scale>
        <p:origin x="-14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2D5953E-58B2-4FD7-9B88-4B877807B815}" type="datetimeFigureOut">
              <a:rPr lang="en-US" smtClean="0"/>
              <a:pPr/>
              <a:t>09/09/2020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EB57AB6-D715-4CBD-BB8F-4E9E155FE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D5953E-58B2-4FD7-9B88-4B877807B815}" type="datetimeFigureOut">
              <a:rPr lang="en-US" smtClean="0"/>
              <a:pPr/>
              <a:t>09/09/2020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B57AB6-D715-4CBD-BB8F-4E9E155FE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02D5953E-58B2-4FD7-9B88-4B877807B815}" type="datetimeFigureOut">
              <a:rPr lang="en-US" smtClean="0"/>
              <a:pPr/>
              <a:t>09/09/2020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EB57AB6-D715-4CBD-BB8F-4E9E155FE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D5953E-58B2-4FD7-9B88-4B877807B815}" type="datetimeFigureOut">
              <a:rPr lang="en-US" smtClean="0"/>
              <a:pPr/>
              <a:t>09/09/2020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B57AB6-D715-4CBD-BB8F-4E9E155FE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2D5953E-58B2-4FD7-9B88-4B877807B815}" type="datetimeFigureOut">
              <a:rPr lang="en-US" smtClean="0"/>
              <a:pPr/>
              <a:t>09/09/2020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4EB57AB6-D715-4CBD-BB8F-4E9E155FE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D5953E-58B2-4FD7-9B88-4B877807B815}" type="datetimeFigureOut">
              <a:rPr lang="en-US" smtClean="0"/>
              <a:pPr/>
              <a:t>09/09/2020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B57AB6-D715-4CBD-BB8F-4E9E155FE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D5953E-58B2-4FD7-9B88-4B877807B815}" type="datetimeFigureOut">
              <a:rPr lang="en-US" smtClean="0"/>
              <a:pPr/>
              <a:t>09/09/2020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B57AB6-D715-4CBD-BB8F-4E9E155FE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D5953E-58B2-4FD7-9B88-4B877807B815}" type="datetimeFigureOut">
              <a:rPr lang="en-US" smtClean="0"/>
              <a:pPr/>
              <a:t>09/09/2020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B57AB6-D715-4CBD-BB8F-4E9E155FE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2D5953E-58B2-4FD7-9B88-4B877807B815}" type="datetimeFigureOut">
              <a:rPr lang="en-US" smtClean="0"/>
              <a:pPr/>
              <a:t>09/09/2020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B57AB6-D715-4CBD-BB8F-4E9E155FE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D5953E-58B2-4FD7-9B88-4B877807B815}" type="datetimeFigureOut">
              <a:rPr lang="en-US" smtClean="0"/>
              <a:pPr/>
              <a:t>09/09/2020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B57AB6-D715-4CBD-BB8F-4E9E155FE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D5953E-58B2-4FD7-9B88-4B877807B815}" type="datetimeFigureOut">
              <a:rPr lang="en-US" smtClean="0"/>
              <a:pPr/>
              <a:t>09/09/2020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B57AB6-D715-4CBD-BB8F-4E9E155FE6B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02D5953E-58B2-4FD7-9B88-4B877807B815}" type="datetimeFigureOut">
              <a:rPr lang="en-US" smtClean="0"/>
              <a:pPr/>
              <a:t>09/09/2020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4EB57AB6-D715-4CBD-BB8F-4E9E155FE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wipe dir="d"/>
  </p:transition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81000" y="3657600"/>
            <a:ext cx="8534400" cy="95410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b="1" i="1" dirty="0">
                <a:solidFill>
                  <a:srgbClr val="002060"/>
                </a:solidFill>
                <a:latin typeface="Arial Black" pitchFamily="34" charset="0"/>
              </a:rPr>
              <a:t>DEPARTMENT OF </a:t>
            </a:r>
            <a:r>
              <a:rPr lang="en-US" sz="2800" b="1" i="1" dirty="0" smtClean="0">
                <a:solidFill>
                  <a:srgbClr val="002060"/>
                </a:solidFill>
                <a:latin typeface="Arial Black" pitchFamily="34" charset="0"/>
              </a:rPr>
              <a:t>BOTANY</a:t>
            </a:r>
          </a:p>
          <a:p>
            <a:pPr algn="ctr"/>
            <a:r>
              <a:rPr lang="en-US" sz="2800" b="1" i="1" dirty="0" smtClean="0">
                <a:solidFill>
                  <a:srgbClr val="002060"/>
                </a:solidFill>
                <a:latin typeface="Arial Black" pitchFamily="34" charset="0"/>
              </a:rPr>
              <a:t>DR.ANARSE P.S. </a:t>
            </a:r>
            <a:endParaRPr lang="en-US" sz="2800" b="1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5029200"/>
            <a:ext cx="8534400" cy="163121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b="1" i="1" dirty="0" err="1" smtClean="0">
                <a:solidFill>
                  <a:srgbClr val="002060"/>
                </a:solidFill>
                <a:latin typeface="Arial Black" pitchFamily="34" charset="0"/>
              </a:rPr>
              <a:t>T.Y.B.Sc</a:t>
            </a:r>
            <a:r>
              <a:rPr lang="en-US" sz="2800" b="1" i="1" dirty="0" smtClean="0">
                <a:solidFill>
                  <a:srgbClr val="002060"/>
                </a:solidFill>
                <a:latin typeface="Arial Black" pitchFamily="34" charset="0"/>
              </a:rPr>
              <a:t>.(</a:t>
            </a:r>
            <a:r>
              <a:rPr lang="en-US" sz="2800" b="1" i="1" dirty="0" err="1" smtClean="0">
                <a:solidFill>
                  <a:srgbClr val="002060"/>
                </a:solidFill>
                <a:latin typeface="Arial Black" pitchFamily="34" charset="0"/>
              </a:rPr>
              <a:t>Sem</a:t>
            </a:r>
            <a:r>
              <a:rPr lang="en-US" sz="2800" b="1" i="1" dirty="0" smtClean="0">
                <a:solidFill>
                  <a:srgbClr val="002060"/>
                </a:solidFill>
                <a:latin typeface="Arial Black" pitchFamily="34" charset="0"/>
              </a:rPr>
              <a:t>-V)</a:t>
            </a:r>
          </a:p>
          <a:p>
            <a:pPr algn="ctr"/>
            <a:r>
              <a:rPr lang="en-US" sz="6000" b="1" i="1" dirty="0" smtClean="0">
                <a:solidFill>
                  <a:srgbClr val="002060"/>
                </a:solidFill>
                <a:latin typeface="Arial Black" pitchFamily="34" charset="0"/>
              </a:rPr>
              <a:t>LYSOSOMES</a:t>
            </a:r>
            <a:r>
              <a:rPr lang="en-US" sz="7200" b="1" i="1" dirty="0" smtClean="0">
                <a:solidFill>
                  <a:srgbClr val="002060"/>
                </a:solidFill>
                <a:latin typeface="Arial Black" pitchFamily="34" charset="0"/>
              </a:rPr>
              <a:t> </a:t>
            </a:r>
            <a:endParaRPr lang="en-US" sz="7200" b="1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0" y="2057400"/>
            <a:ext cx="9144000" cy="149656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 </a:t>
            </a:r>
            <a:r>
              <a:rPr lang="en-US" sz="2800" dirty="0" err="1" smtClean="0">
                <a:solidFill>
                  <a:schemeClr val="tx1"/>
                </a:solidFill>
                <a:latin typeface="Arial Rounded MT Bold" pitchFamily="34" charset="0"/>
              </a:rPr>
              <a:t>S.K.Gandhi</a:t>
            </a:r>
            <a:r>
              <a:rPr lang="en-US" sz="2800" dirty="0" smtClean="0">
                <a:solidFill>
                  <a:schemeClr val="tx1"/>
                </a:solidFill>
                <a:latin typeface="Arial Rounded MT Bold" pitchFamily="34" charset="0"/>
              </a:rPr>
              <a:t> Arts, </a:t>
            </a:r>
            <a:r>
              <a:rPr lang="en-US" sz="2800" dirty="0" err="1" smtClean="0">
                <a:solidFill>
                  <a:schemeClr val="tx1"/>
                </a:solidFill>
                <a:latin typeface="Arial Rounded MT Bold" pitchFamily="34" charset="0"/>
              </a:rPr>
              <a:t>P.H.Gandhi</a:t>
            </a:r>
            <a:r>
              <a:rPr lang="en-US" sz="2800" dirty="0" smtClean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 Rounded MT Bold" pitchFamily="34" charset="0"/>
              </a:rPr>
              <a:t>Com.and</a:t>
            </a:r>
            <a:r>
              <a:rPr lang="en-US" sz="2800" dirty="0" smtClean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 Rounded MT Bold" pitchFamily="34" charset="0"/>
              </a:rPr>
              <a:t>Amolak</a:t>
            </a:r>
            <a:r>
              <a:rPr lang="en-US" sz="2800" dirty="0" smtClean="0">
                <a:solidFill>
                  <a:schemeClr val="tx1"/>
                </a:solidFill>
                <a:latin typeface="Arial Rounded MT Bold" pitchFamily="34" charset="0"/>
              </a:rPr>
              <a:t> Science College, </a:t>
            </a:r>
            <a:r>
              <a:rPr lang="en-US" sz="2800" dirty="0" err="1" smtClean="0">
                <a:solidFill>
                  <a:schemeClr val="tx1"/>
                </a:solidFill>
                <a:latin typeface="Arial Rounded MT Bold" pitchFamily="34" charset="0"/>
              </a:rPr>
              <a:t>Kada</a:t>
            </a:r>
            <a:r>
              <a:rPr lang="en-US" sz="2800" dirty="0" smtClean="0">
                <a:solidFill>
                  <a:schemeClr val="tx1"/>
                </a:solidFill>
                <a:latin typeface="Arial Rounded MT Bold" pitchFamily="34" charset="0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Arial Rounded MT Bold" pitchFamily="34" charset="0"/>
              </a:rPr>
              <a:t>Tq.Ashti</a:t>
            </a:r>
            <a:r>
              <a:rPr lang="en-US" sz="2800" dirty="0" smtClean="0">
                <a:solidFill>
                  <a:schemeClr val="tx1"/>
                </a:solidFill>
                <a:latin typeface="Arial Rounded MT Bold" pitchFamily="34" charset="0"/>
              </a:rPr>
              <a:t>,  Dist. </a:t>
            </a:r>
            <a:r>
              <a:rPr lang="en-US" sz="2800" dirty="0" err="1" smtClean="0">
                <a:solidFill>
                  <a:schemeClr val="tx1"/>
                </a:solidFill>
                <a:latin typeface="Arial Rounded MT Bold" pitchFamily="34" charset="0"/>
              </a:rPr>
              <a:t>BeeD</a:t>
            </a:r>
            <a:endParaRPr lang="en-US" dirty="0"/>
          </a:p>
        </p:txBody>
      </p:sp>
      <p:pic>
        <p:nvPicPr>
          <p:cNvPr id="10" name="Picture 2" descr="http://www.gandhicollegekada.org/images/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0"/>
            <a:ext cx="4114800" cy="210502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09600"/>
            <a:ext cx="7848600" cy="6019800"/>
          </a:xfrm>
        </p:spPr>
        <p:txBody>
          <a:bodyPr>
            <a:normAutofit fontScale="92500"/>
          </a:bodyPr>
          <a:lstStyle/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Lysosomes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represent a new discovery among 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cytoplasmic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particles. 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They were first described by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deDuve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in 1955. Duve termed these organelles as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lysosomes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because they were found to contain enzymes capable of causing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lysis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or breakdown.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lysosomes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usually formed from Golgi complex. </a:t>
            </a: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Lysosomes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are membrane bound dense granular structures containing hydrolytic enzymes responsible mainly for intracellular &amp; extracellular digestion.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The word “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Lysosome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 is made up of two words “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lysis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 meaning breakdown &amp; “Soma” meaning body. 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It is an important cell organelle responsible for the inter&amp; extra cellular breakdown of substances. 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7239000" cy="381000"/>
          </a:xfrm>
        </p:spPr>
        <p:txBody>
          <a:bodyPr>
            <a:norm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LYSOSOMES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7696200" cy="6074736"/>
          </a:xfrm>
        </p:spPr>
        <p:txBody>
          <a:bodyPr>
            <a:no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Occurrence: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3000" dirty="0" smtClean="0">
                <a:latin typeface="Arial" pitchFamily="34" charset="0"/>
                <a:cs typeface="Arial" pitchFamily="34" charset="0"/>
              </a:rPr>
              <a:t>They are more commonly found in animal cells while only in some lower plant groups. </a:t>
            </a:r>
          </a:p>
          <a:p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Lysosomes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occur freely in the cytoplasm. In animals found in all cells except in the 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RBCs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en-US" sz="3000" dirty="0" smtClean="0">
                <a:latin typeface="Arial" pitchFamily="34" charset="0"/>
                <a:cs typeface="Arial" pitchFamily="34" charset="0"/>
              </a:rPr>
              <a:t>They are found in most abundant numbers in cells related to enzymatic reactions.</a:t>
            </a:r>
          </a:p>
          <a:p>
            <a:r>
              <a:rPr lang="en-US" sz="3000" dirty="0" smtClean="0">
                <a:latin typeface="Arial" pitchFamily="34" charset="0"/>
                <a:cs typeface="Arial" pitchFamily="34" charset="0"/>
              </a:rPr>
              <a:t> Such as liver cells, pancreatic cells, kidney cells, spleen cells, leucocytes, macrophages. </a:t>
            </a:r>
          </a:p>
          <a:p>
            <a:pPr>
              <a:buNone/>
            </a:pP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3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22960"/>
          </a:xfrm>
        </p:spPr>
        <p:txBody>
          <a:bodyPr/>
          <a:lstStyle/>
          <a:p>
            <a:pPr algn="ctr"/>
            <a:r>
              <a:rPr lang="en-US" dirty="0" smtClean="0"/>
              <a:t>STRUCTURE OF LYSOSOMES</a:t>
            </a:r>
            <a:endParaRPr lang="en-US" dirty="0"/>
          </a:p>
        </p:txBody>
      </p:sp>
      <p:pic>
        <p:nvPicPr>
          <p:cNvPr id="4" name="Picture 3" descr="Structure-of-Lysosomes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304800" y="1371600"/>
            <a:ext cx="7620000" cy="5105400"/>
          </a:xfrm>
          <a:prstGeom prst="rect">
            <a:avLst/>
          </a:prstGeom>
        </p:spPr>
      </p:pic>
    </p:spTree>
  </p:cSld>
  <p:clrMapOvr>
    <a:masterClrMapping/>
  </p:clrMapOvr>
  <p:transition spd="slow"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7620000" cy="6074736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Lysosomes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are essentially small membrane bound vesicles containing hydrolytic enzymes isolated from rest of the cytoplasm.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Unlike other organelles it is bound only by a single unit membrane made up of lipoprotein. 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They are highly polymorphic i.e. of different shapes &amp; heterogeneous i.e. of different origin &amp; thus vary in their size &amp; structure.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They are usually spherical, measuring 0.2 to 0.8 microns. 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They are mostly globular or granular in appearance. 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membrane contains highly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glycosylated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lysosomes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associated membrane proteins (LAMP) &amp;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lysosomal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integral membrane proteins (LIMP).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LAMPs &amp; LIMPs form a coat on the inner surface of the membrane. They protect the membrane from attack by the numerous hydrolytic enzymes retained inside. </a:t>
            </a:r>
          </a:p>
          <a:p>
            <a:pPr>
              <a:buNone/>
            </a:pPr>
            <a:r>
              <a:rPr lang="en-US" dirty="0" smtClean="0"/>
              <a:t>	</a:t>
            </a:r>
            <a:endParaRPr lang="en-US" dirty="0"/>
          </a:p>
        </p:txBody>
      </p:sp>
    </p:spTree>
  </p:cSld>
  <p:clrMapOvr>
    <a:masterClrMapping/>
  </p:clrMapOvr>
  <p:transition spd="slow"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7543800" cy="5998536"/>
          </a:xfrm>
        </p:spPr>
        <p:txBody>
          <a:bodyPr/>
          <a:lstStyle/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Lysosomes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have been found to contain molecules of a number of hydrolytic enzymes stored in crystalline or semi crystalline forms. 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single unit membrane is impervious to these enzymes &amp; also resists their action.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The membrane usually ruptures during oxygen deficiency &amp; on exposure to poisonous substances.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In case the membrane breaks, the enzymes released are capable of destroying the cells. 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For the reasons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lysosomes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are known as “suicide bags” of cells. 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7696200" cy="6172200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Types of </a:t>
            </a:r>
            <a:r>
              <a:rPr lang="en-US" b="1" dirty="0" err="1" smtClean="0">
                <a:solidFill>
                  <a:srgbClr val="FF0000"/>
                </a:solidFill>
              </a:rPr>
              <a:t>Lysosomes</a:t>
            </a:r>
            <a:r>
              <a:rPr lang="en-US" b="1" dirty="0" smtClean="0">
                <a:solidFill>
                  <a:srgbClr val="FF0000"/>
                </a:solidFill>
              </a:rPr>
              <a:t>:</a:t>
            </a:r>
            <a:endParaRPr lang="en-US" dirty="0" smtClean="0">
              <a:solidFill>
                <a:srgbClr val="FF0000"/>
              </a:solidFill>
            </a:endParaRPr>
          </a:p>
          <a:p>
            <a:pPr lvl="0"/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Primary </a:t>
            </a:r>
            <a:r>
              <a:rPr lang="en-US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Lysosomes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Small sac like structures enclosing enzymes synthesized by the rough ER.</a:t>
            </a:r>
          </a:p>
          <a:p>
            <a:pPr lvl="0"/>
            <a:r>
              <a:rPr lang="en-US" dirty="0" smtClean="0">
                <a:latin typeface="Arial" pitchFamily="34" charset="0"/>
                <a:cs typeface="Arial" pitchFamily="34" charset="0"/>
              </a:rPr>
              <a:t>They are directly formed from Golgi complex or granular E. R. by budding &amp; contain only hydrolytic enzymes. </a:t>
            </a:r>
          </a:p>
          <a:p>
            <a:pPr lvl="0"/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Secondary </a:t>
            </a:r>
            <a:r>
              <a:rPr lang="en-US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lysosomes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: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They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are formed by fusions of primary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lysosomes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with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phagosomes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i.e. the vacuoles ingesting foreign particles.</a:t>
            </a:r>
          </a:p>
          <a:p>
            <a:pPr lvl="0"/>
            <a:r>
              <a:rPr lang="en-US" dirty="0" smtClean="0">
                <a:latin typeface="Arial" pitchFamily="34" charset="0"/>
                <a:cs typeface="Arial" pitchFamily="34" charset="0"/>
              </a:rPr>
              <a:t>In secondary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lysosomes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ingested particles are digested. </a:t>
            </a:r>
          </a:p>
          <a:p>
            <a:pPr lvl="0"/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Residual Bodies: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These are 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lysosomes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containing weak digestive enzymes &amp;residual or undigested particles. </a:t>
            </a:r>
          </a:p>
          <a:p>
            <a:pPr lvl="0"/>
            <a:r>
              <a:rPr lang="en-US" dirty="0" smtClean="0">
                <a:latin typeface="Arial" pitchFamily="34" charset="0"/>
                <a:cs typeface="Arial" pitchFamily="34" charset="0"/>
              </a:rPr>
              <a:t>They travel towards the periphery &amp; egests undigested particles by breaking the cell membrane. </a:t>
            </a:r>
          </a:p>
          <a:p>
            <a:pPr lvl="0"/>
            <a:r>
              <a:rPr lang="en-US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Autophagosomes</a:t>
            </a:r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These are 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lysosomes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engaged in the digestion of damaged organelles of cell.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slow"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7391400" cy="6074736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Functions of </a:t>
            </a:r>
            <a:r>
              <a:rPr lang="en-US" b="1" dirty="0" err="1" smtClean="0">
                <a:solidFill>
                  <a:srgbClr val="FF0000"/>
                </a:solidFill>
              </a:rPr>
              <a:t>lysosomes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endParaRPr lang="en-US" dirty="0" smtClean="0">
              <a:solidFill>
                <a:srgbClr val="FF0000"/>
              </a:solidFill>
            </a:endParaRPr>
          </a:p>
          <a:p>
            <a:pPr lvl="0"/>
            <a:r>
              <a:rPr lang="en-US" dirty="0" smtClean="0">
                <a:solidFill>
                  <a:srgbClr val="FF0000"/>
                </a:solidFill>
              </a:rPr>
              <a:t>Intracellular digestion:</a:t>
            </a:r>
          </a:p>
          <a:p>
            <a:pPr lvl="0"/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They digest the food particles or any foreign body like bacteria &amp; toxic substances, entering the cells. </a:t>
            </a:r>
          </a:p>
          <a:p>
            <a:pPr lvl="0"/>
            <a:r>
              <a:rPr lang="en-US" dirty="0" smtClean="0">
                <a:solidFill>
                  <a:srgbClr val="FF0000"/>
                </a:solidFill>
              </a:rPr>
              <a:t>Extracellular digestion: </a:t>
            </a:r>
          </a:p>
          <a:p>
            <a:pPr lvl="0"/>
            <a:r>
              <a:rPr lang="en-US" dirty="0" smtClean="0"/>
              <a:t>Sometimes the digestion takes place outside the cell body by giving out hydrolytic enzymes in the surrounding media. </a:t>
            </a:r>
          </a:p>
          <a:p>
            <a:pPr lvl="0"/>
            <a:r>
              <a:rPr lang="en-US" dirty="0" smtClean="0">
                <a:solidFill>
                  <a:srgbClr val="FF0000"/>
                </a:solidFill>
              </a:rPr>
              <a:t>Role in Fertilization </a:t>
            </a:r>
            <a:r>
              <a:rPr lang="en-US" dirty="0" smtClean="0"/>
              <a:t>:</a:t>
            </a:r>
          </a:p>
          <a:p>
            <a:pPr lvl="0"/>
            <a:r>
              <a:rPr lang="en-US" dirty="0" smtClean="0"/>
              <a:t>During fertilization they help in penetration of sperm into the egg by dissolving the egg membrane. 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7239000" cy="5922336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Role in Metamorphosis</a:t>
            </a:r>
            <a:r>
              <a:rPr lang="en-US" dirty="0" smtClean="0"/>
              <a:t>: </a:t>
            </a:r>
          </a:p>
          <a:p>
            <a:r>
              <a:rPr lang="en-US" dirty="0" smtClean="0"/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During Metamorphosis of insects &amp; amphibians, the unwanted tissue of gills &amp; tail are digested by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lysosomes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which are then utilized by rest of the body. </a:t>
            </a:r>
          </a:p>
          <a:p>
            <a:pPr lvl="0"/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Autolysis: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0"/>
            <a:r>
              <a:rPr lang="en-US" dirty="0" err="1" smtClean="0">
                <a:latin typeface="Arial" pitchFamily="34" charset="0"/>
                <a:cs typeface="Arial" pitchFamily="34" charset="0"/>
              </a:rPr>
              <a:t>Lysosomes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brings about the destruction or digestion of dead cells, a property for removing cell debris. </a:t>
            </a:r>
          </a:p>
          <a:p>
            <a:pPr lvl="0"/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Hormone secretion</a:t>
            </a:r>
            <a:r>
              <a:rPr lang="en-US" smtClean="0">
                <a:latin typeface="Arial" pitchFamily="34" charset="0"/>
                <a:cs typeface="Arial" pitchFamily="34" charset="0"/>
              </a:rPr>
              <a:t>: </a:t>
            </a:r>
          </a:p>
          <a:p>
            <a:pPr lvl="0"/>
            <a:r>
              <a:rPr lang="en-US" smtClean="0">
                <a:latin typeface="Arial" pitchFamily="34" charset="0"/>
                <a:cs typeface="Arial" pitchFamily="34" charset="0"/>
              </a:rPr>
              <a:t>There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is evidence that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lysosomal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hydrolases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are involved in 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secretory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activity of some cell.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slow">
    <p:wipe dir="d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129</TotalTime>
  <Words>657</Words>
  <Application>Microsoft Office PowerPoint</Application>
  <PresentationFormat>On-screen Show (4:3)</PresentationFormat>
  <Paragraphs>53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Opulent</vt:lpstr>
      <vt:lpstr> S.K.Gandhi Arts, P.H.Gandhi Com.and Amolak Science College, Kada, Tq.Ashti,  Dist. BeeD</vt:lpstr>
      <vt:lpstr>LYSOSOMES</vt:lpstr>
      <vt:lpstr>Slide 3</vt:lpstr>
      <vt:lpstr>STRUCTURE OF LYSOSOMES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Anandrao Dhonde Alias Babaji Mahavidyalaya Kada  Tal- Ashti    Dist- Beed (M.S.) </dc:title>
  <dc:creator>Shree</dc:creator>
  <cp:lastModifiedBy>Shree</cp:lastModifiedBy>
  <cp:revision>113</cp:revision>
  <dcterms:created xsi:type="dcterms:W3CDTF">2020-09-05T11:54:20Z</dcterms:created>
  <dcterms:modified xsi:type="dcterms:W3CDTF">2020-09-09T14:54:23Z</dcterms:modified>
</cp:coreProperties>
</file>